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0" r:id="rId3"/>
    <p:sldId id="279" r:id="rId4"/>
    <p:sldId id="268" r:id="rId5"/>
    <p:sldId id="264" r:id="rId6"/>
    <p:sldId id="262" r:id="rId7"/>
    <p:sldId id="259" r:id="rId8"/>
    <p:sldId id="265" r:id="rId9"/>
    <p:sldId id="274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72850-5AA5-45D4-BB68-77DC49DF98AA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B25A8-D366-47B8-8C67-B9106AC67B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B25A8-D366-47B8-8C67-B9106AC67B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ngle-red-rose-flower-hd-wallpap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304800"/>
            <a:ext cx="4978400" cy="3733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4572000"/>
            <a:ext cx="655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3962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457200"/>
            <a:ext cx="8686800" cy="6172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33600" y="9906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accent1">
                    <a:lumMod val="75000"/>
                  </a:schemeClr>
                </a:solidFill>
              </a:rPr>
              <a:t>দলীয়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75000"/>
                  </a:schemeClr>
                </a:solidFill>
              </a:rPr>
              <a:t>কাজ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2819400"/>
            <a:ext cx="5486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dirty="0" err="1" smtClean="0"/>
              <a:t>দল</a:t>
            </a:r>
            <a:r>
              <a:rPr lang="en-US" sz="3600" dirty="0" smtClean="0"/>
              <a:t> ১;- ৫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৫ </a:t>
            </a:r>
            <a:r>
              <a:rPr lang="en-US" sz="3600" dirty="0" err="1" smtClean="0"/>
              <a:t>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গুণিতক</a:t>
            </a:r>
            <a:r>
              <a:rPr lang="en-US" sz="3600" dirty="0" smtClean="0"/>
              <a:t> </a:t>
            </a:r>
            <a:r>
              <a:rPr lang="en-US" sz="3600" dirty="0" err="1" smtClean="0"/>
              <a:t>লিখ</a:t>
            </a:r>
            <a:r>
              <a:rPr lang="en-US" sz="3600" dirty="0" smtClean="0"/>
              <a:t> ।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err="1" smtClean="0"/>
              <a:t>দল</a:t>
            </a:r>
            <a:r>
              <a:rPr lang="en-US" sz="3600" dirty="0" smtClean="0"/>
              <a:t> ২;-৯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৫ </a:t>
            </a:r>
            <a:r>
              <a:rPr lang="en-US" sz="3600" dirty="0" err="1" smtClean="0"/>
              <a:t>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গুণিতক</a:t>
            </a:r>
            <a:r>
              <a:rPr lang="en-US" sz="3600" dirty="0" smtClean="0"/>
              <a:t> </a:t>
            </a:r>
            <a:r>
              <a:rPr lang="en-US" sz="3600" dirty="0" err="1" smtClean="0"/>
              <a:t>লিখ</a:t>
            </a:r>
            <a:r>
              <a:rPr lang="en-US" sz="3600" dirty="0" smtClean="0"/>
              <a:t> ।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err="1" smtClean="0"/>
              <a:t>দল</a:t>
            </a:r>
            <a:r>
              <a:rPr lang="en-US" sz="3600" dirty="0" smtClean="0"/>
              <a:t> ৩; –১২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৫ </a:t>
            </a:r>
            <a:r>
              <a:rPr lang="en-US" sz="3600" dirty="0" err="1" smtClean="0"/>
              <a:t>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গুণিতক</a:t>
            </a:r>
            <a:r>
              <a:rPr lang="en-US" sz="3600" dirty="0" smtClean="0"/>
              <a:t> </a:t>
            </a:r>
            <a:r>
              <a:rPr lang="en-US" sz="3600" dirty="0" err="1" smtClean="0"/>
              <a:t>লিখ</a:t>
            </a:r>
            <a:r>
              <a:rPr lang="en-US" sz="3600" dirty="0" smtClean="0"/>
              <a:t> ।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6002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 । </a:t>
            </a:r>
            <a:r>
              <a:rPr lang="en-US" sz="3600" dirty="0" err="1" smtClean="0"/>
              <a:t>গুণিতক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বলে</a:t>
            </a:r>
            <a:r>
              <a:rPr lang="en-US" sz="3600" dirty="0" smtClean="0"/>
              <a:t> </a:t>
            </a:r>
            <a:r>
              <a:rPr lang="en-US" sz="3600" dirty="0" err="1" smtClean="0"/>
              <a:t>দলে</a:t>
            </a:r>
            <a:r>
              <a:rPr lang="en-US" sz="3600" dirty="0" smtClean="0"/>
              <a:t> </a:t>
            </a:r>
            <a:r>
              <a:rPr lang="en-US" sz="3600" dirty="0" err="1" smtClean="0"/>
              <a:t>আলোচনা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। </a:t>
            </a:r>
            <a:r>
              <a:rPr lang="en-US" sz="3600" dirty="0" err="1" smtClean="0"/>
              <a:t>সেই</a:t>
            </a:r>
            <a:r>
              <a:rPr lang="en-US" sz="3600" dirty="0" smtClean="0"/>
              <a:t> </a:t>
            </a:r>
            <a:r>
              <a:rPr lang="en-US" sz="3600" dirty="0" err="1" smtClean="0"/>
              <a:t>সাথে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43000" y="762000"/>
            <a:ext cx="6934200" cy="541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পাঠ্য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পুস্তকের</a:t>
            </a:r>
            <a:r>
              <a:rPr lang="en-US" sz="4000" dirty="0" smtClean="0"/>
              <a:t> ৫৩ </a:t>
            </a:r>
            <a:r>
              <a:rPr lang="en-US" sz="4000" dirty="0" err="1" smtClean="0"/>
              <a:t>পৃষ্ঠার</a:t>
            </a:r>
            <a:r>
              <a:rPr lang="en-US" sz="4000" dirty="0" smtClean="0"/>
              <a:t> ৭ </a:t>
            </a:r>
            <a:r>
              <a:rPr lang="en-US" sz="4000" dirty="0" err="1" smtClean="0"/>
              <a:t>নম্বর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সমস্যা</a:t>
            </a:r>
            <a:r>
              <a:rPr lang="en-US" sz="4000" dirty="0" smtClean="0"/>
              <a:t> </a:t>
            </a:r>
            <a:r>
              <a:rPr lang="en-US" sz="4000" dirty="0" err="1" smtClean="0"/>
              <a:t>গুলোর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সমাধান</a:t>
            </a:r>
            <a:r>
              <a:rPr lang="en-US" sz="4000" dirty="0" smtClean="0"/>
              <a:t> </a:t>
            </a:r>
            <a:r>
              <a:rPr lang="en-US" sz="4000" dirty="0" err="1" smtClean="0"/>
              <a:t>নিজের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খাতায়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r>
              <a:rPr lang="en-US" sz="4000" dirty="0" smtClean="0"/>
              <a:t> ।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1143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        </a:t>
            </a:r>
            <a:r>
              <a:rPr lang="en-US" sz="3600" dirty="0" err="1" smtClean="0">
                <a:solidFill>
                  <a:srgbClr val="FFFF00"/>
                </a:solidFill>
              </a:rPr>
              <a:t>একক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কাজ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irect Access Storage 2"/>
          <p:cNvSpPr/>
          <p:nvPr/>
        </p:nvSpPr>
        <p:spPr>
          <a:xfrm>
            <a:off x="2362200" y="2362200"/>
            <a:ext cx="5791200" cy="289560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/>
              <a:t>ধন্যবাদ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38200"/>
            <a:ext cx="5474490" cy="527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8538" y="2143125"/>
            <a:ext cx="20669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1"/>
            <a:ext cx="7696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রঞ্জিত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চক্রবর্ত্তী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বীরগাঁও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বিঃ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অষ্টগ্রাম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কিশোরগঞ্জ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  <a:p>
            <a:pPr algn="ctr"/>
            <a:endParaRPr lang="en-US" sz="6000" dirty="0" smtClean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48538" y="-1092725"/>
            <a:ext cx="2286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endParaRPr lang="en-US" sz="6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24800" y="2362200"/>
            <a:ext cx="15362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219200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-  </a:t>
            </a:r>
            <a:r>
              <a:rPr lang="en-US" sz="5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চতুর্থ</a:t>
            </a:r>
            <a:endParaRPr lang="en-US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-  </a:t>
            </a:r>
            <a:r>
              <a:rPr lang="en-US" sz="5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শিরোনামঃ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গুণনীয়ক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ও  </a:t>
            </a:r>
            <a:r>
              <a:rPr lang="en-US" sz="5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গুণিতক</a:t>
            </a:r>
            <a:endParaRPr lang="en-US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গুণিতক</a:t>
            </a:r>
            <a:endParaRPr lang="en-US" sz="54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655320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*  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অঙ্ক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পাঁচটি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                     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143000" y="0"/>
            <a:ext cx="7543800" cy="6324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 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গানের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2286000"/>
            <a:ext cx="5562600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পাঠের</a:t>
            </a:r>
            <a:r>
              <a:rPr lang="en-US" sz="6000" dirty="0" smtClean="0">
                <a:solidFill>
                  <a:srgbClr val="FF0000"/>
                </a:solidFill>
              </a:rPr>
              <a:t>  </a:t>
            </a:r>
            <a:r>
              <a:rPr lang="en-US" sz="6000" dirty="0" err="1" smtClean="0">
                <a:solidFill>
                  <a:srgbClr val="FF0000"/>
                </a:solidFill>
              </a:rPr>
              <a:t>উপস্থাপনঃ</a:t>
            </a:r>
            <a:r>
              <a:rPr lang="en-US" sz="6000" dirty="0" smtClean="0">
                <a:solidFill>
                  <a:srgbClr val="FF0000"/>
                </a:solidFill>
              </a:rPr>
              <a:t>-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100" y="1295400"/>
            <a:ext cx="14097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2514600"/>
            <a:ext cx="1475267" cy="11430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4300" y="228600"/>
            <a:ext cx="14097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4216400"/>
            <a:ext cx="1676400" cy="11176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765800"/>
            <a:ext cx="16383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900" y="2514600"/>
            <a:ext cx="1376916" cy="11684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4267200"/>
            <a:ext cx="1638300" cy="109220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</p:pic>
      <p:pic>
        <p:nvPicPr>
          <p:cNvPr id="10" name="Picture 9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4241800"/>
            <a:ext cx="16383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300" y="1295400"/>
            <a:ext cx="14097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5765800"/>
            <a:ext cx="1600200" cy="10668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5765800"/>
            <a:ext cx="1524000" cy="10160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4" name="Picture 1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2514600"/>
            <a:ext cx="14097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5" name="Picture 1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267200"/>
            <a:ext cx="1614488" cy="1201479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6" name="Picture 1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765800"/>
            <a:ext cx="1638300" cy="10922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7" name="Picture 1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5791200"/>
            <a:ext cx="1600200" cy="1066800"/>
          </a:xfrm>
          <a:prstGeom prst="rect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120</Words>
  <Application>Microsoft Office PowerPoint</Application>
  <PresentationFormat>On-screen Show (4:3)</PresentationFormat>
  <Paragraphs>25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PROTHY</dc:title>
  <dc:creator>Pti</dc:creator>
  <cp:lastModifiedBy>Pti</cp:lastModifiedBy>
  <cp:revision>113</cp:revision>
  <dcterms:created xsi:type="dcterms:W3CDTF">2006-08-16T00:00:00Z</dcterms:created>
  <dcterms:modified xsi:type="dcterms:W3CDTF">2013-05-26T14:28:56Z</dcterms:modified>
</cp:coreProperties>
</file>